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Syne"/>
      <p:regular r:id="rId24"/>
    </p:embeddedFont>
    <p:embeddedFont>
      <p:font typeface="Syne"/>
      <p:regular r:id="rId25"/>
    </p:embeddedFont>
    <p:embeddedFont>
      <p:font typeface="Overpass Light"/>
      <p:regular r:id="rId26"/>
    </p:embeddedFont>
    <p:embeddedFont>
      <p:font typeface="Overpass Light"/>
      <p:regular r:id="rId27"/>
    </p:embeddedFont>
    <p:embeddedFont>
      <p:font typeface="Overpass Light"/>
      <p:regular r:id="rId28"/>
    </p:embeddedFont>
    <p:embeddedFont>
      <p:font typeface="Overpass Light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jun210/Sentiment-Retrieval-Dashboard" TargetMode="External"/><Relationship Id="rId1" Type="http://schemas.openxmlformats.org/officeDocument/2006/relationships/image" Target="../media/image-17-1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3668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Enhanced Sentiment-Aware Information Retrieval System Presentation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119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By: Ace Shah, Faria Promi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300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Course: Computer Systems Technology CST 4802 (Information Retrieval)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771894"/>
            <a:ext cx="4919424" cy="26856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8920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Step 7: Word Cloud Visualization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6497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This visualization helps understand the most common words in reviews for a given sentiment.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Users can filter reviews by a specific hotel or sentiment (positive or negative) to see the most frequently used words.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6116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This feature provides a quick and intuitive overview of customer feedback for a specific hotel or sentiment.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3609"/>
            <a:ext cx="77278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Step 8: Sentiment Trends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066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Visualize sentiment trends over time.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35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Analyze sentiment changes across different periods.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405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Identify patterns and potential drivers of sentiment shifts.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557701"/>
            <a:ext cx="6244709" cy="41631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88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Sentiment Trends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91226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617946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180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08459"/>
            <a:ext cx="57761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Analyze sentiment trends over time for specific hotels.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482935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11523"/>
            <a:ext cx="4347567" cy="1805940"/>
          </a:xfrm>
          <a:prstGeom prst="roundRect">
            <a:avLst>
              <a:gd name="adj" fmla="val 527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87679"/>
            <a:ext cx="1769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838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Visualizations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28755"/>
            <a:ext cx="54310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Quarterly averages for VADER and TextBlob scores.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68171" y="4827746"/>
            <a:ext cx="54310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Review counts over time.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5254704" y="5402223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sp>
        <p:nvSpPr>
          <p:cNvPr id="14" name="Shape 12"/>
          <p:cNvSpPr/>
          <p:nvPr/>
        </p:nvSpPr>
        <p:spPr>
          <a:xfrm>
            <a:off x="793790" y="5530810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28224" y="6138982"/>
            <a:ext cx="18168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7576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Annotations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542014" y="624804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Highlight the highest positive and negative sentiment periods.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2985"/>
            <a:ext cx="95133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Step 9 - Interactive Dashboard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48739"/>
            <a:ext cx="39753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Streamlit: A Powerful Tool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298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Streamlit is a Python library used to build interactive dashboards.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It enables rapid development of data-driven applications.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2673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 framework allows users to build web interfaces with just a few lines of code.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48739"/>
            <a:ext cx="38629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Dashboard Components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8298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Query input box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2720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Sentiment and location filters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7142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Dynamic visualizations (bar charts, word clouds)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2812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These features provide a comprehensive and interactive way to explore data.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930" y="781169"/>
            <a:ext cx="7592139" cy="1385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Challenges and Solutions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30" y="2499122"/>
            <a:ext cx="554236" cy="5542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930" y="327505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Quality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5930" y="3754517"/>
            <a:ext cx="3629739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Ensuring data accuracy and completeness is crucial for effective analysis.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211" y="2499122"/>
            <a:ext cx="554236" cy="55423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8211" y="3275052"/>
            <a:ext cx="354115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Algorithm Optimization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8211" y="3754517"/>
            <a:ext cx="3629858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Fine-tuning algorithms to achieve optimal performance and accuracy.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30" y="5483662"/>
            <a:ext cx="554236" cy="5542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930" y="625959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Security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5930" y="6739057"/>
            <a:ext cx="3629739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Protecting sensitive user data and maintaining privacy.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211" y="5483662"/>
            <a:ext cx="554236" cy="55423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8211" y="625959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Scalability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4738211" y="6739057"/>
            <a:ext cx="3629858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Handling large datasets and increasing user traffic efficiently.</a:t>
            </a:r>
            <a:endParaRPr lang="en-US" sz="1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78214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Challenges and Solutions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36209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Handling Large Queries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BM25 algorithm was implemented for relevance ranking.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Typo Tolerance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FuzzyWuzzy library was used for query matching.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Streamlit's @st.cache_data was used to cache intermediate results.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 and Future Enhancements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 system successfully integrated sentiment analysis and information retrieval.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Future enhancements include multilingual support and improved machine learning models for greater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554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Code Repository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043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Access our code repository for a comprehensive look at the implementation. It includes detailed steps on data preprocessing, sentiment analysis, and visualization.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482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Here’s the </a:t>
            </a:r>
            <a:pPr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to our project, complete with the code and clear instructions on how to run it.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88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Introduction and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6545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0979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Sentiment-Aware Retrieval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1572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This system analyzes hotel reviews to understand customer sentiment.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36545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0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Interactive Tool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139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Provides an interactive dashboard for exploring review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5683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0117"/>
            <a:ext cx="31823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0536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Offers valuable insights for hotel management and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7947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Step 1: Importing Libraries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048953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Import Libraries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86476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Import necessary libraries for data analysis, sentiment analysis, and visualization.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469249"/>
            <a:ext cx="1769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Load Dataset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44503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Load the hotel review dataset for analysis.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889546"/>
            <a:ext cx="18168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30630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41838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Clean and prepare the data for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4098" y="493990"/>
            <a:ext cx="6283881" cy="560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Step 1: Importing Libraries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098" y="1323380"/>
            <a:ext cx="896779" cy="14349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79838" y="1502688"/>
            <a:ext cx="224206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Purpose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279838" y="1890355"/>
            <a:ext cx="6722864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Load essential Python libraries and frameworks.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098" y="2758321"/>
            <a:ext cx="896779" cy="24325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79838" y="2937629"/>
            <a:ext cx="224206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Libraries Used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279838" y="3325297"/>
            <a:ext cx="6722864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Streamlit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7279838" y="3675102"/>
            <a:ext cx="6722864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Pandas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7279838" y="4024908"/>
            <a:ext cx="6722864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NLTK &amp; TextBlob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7279838" y="4374713"/>
            <a:ext cx="6722864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Sklearn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7279838" y="4724519"/>
            <a:ext cx="6722864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WordCloud &amp; Matplotlib</a:t>
            </a:r>
            <a:endParaRPr lang="en-US" sz="14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098" y="5190887"/>
            <a:ext cx="896779" cy="254460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279838" y="5370195"/>
            <a:ext cx="2242066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Code Example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279838" y="5852041"/>
            <a:ext cx="6722864" cy="1704142"/>
          </a:xfrm>
          <a:prstGeom prst="roundRect">
            <a:avLst>
              <a:gd name="adj" fmla="val 4421"/>
            </a:avLst>
          </a:prstGeom>
          <a:solidFill>
            <a:srgbClr val="DDEEE6"/>
          </a:solidFill>
          <a:ln/>
        </p:spPr>
      </p:sp>
      <p:sp>
        <p:nvSpPr>
          <p:cNvPr id="17" name="Shape 11"/>
          <p:cNvSpPr/>
          <p:nvPr/>
        </p:nvSpPr>
        <p:spPr>
          <a:xfrm>
            <a:off x="7270909" y="5852041"/>
            <a:ext cx="6740723" cy="1704142"/>
          </a:xfrm>
          <a:prstGeom prst="roundRect">
            <a:avLst>
              <a:gd name="adj" fmla="val 1579"/>
            </a:avLst>
          </a:prstGeom>
          <a:solidFill>
            <a:srgbClr val="DDEEE6"/>
          </a:solidFill>
          <a:ln/>
        </p:spPr>
      </p:sp>
      <p:sp>
        <p:nvSpPr>
          <p:cNvPr id="18" name="Text 12"/>
          <p:cNvSpPr/>
          <p:nvPr/>
        </p:nvSpPr>
        <p:spPr>
          <a:xfrm>
            <a:off x="7450217" y="5986463"/>
            <a:ext cx="6382107" cy="143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highlight>
                  <a:srgbClr val="DDEEE6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import pandas as pd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highlight>
                  <a:srgbClr val="DDEEE6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import nltk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highlight>
                  <a:srgbClr val="DDEEE6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from sklearn.model_selection import train_test_split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highlight>
                  <a:srgbClr val="DDEEE6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from sklearn.feature_extraction.text import CountVectorizer</a:t>
            </a:r>
            <a:endParaRPr lang="en-US" sz="140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highlight>
                  <a:srgbClr val="DDEEE6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from nltk.sentiment.vader import SentimentIntensityAnalyzer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74053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Step 2: Loading Dataset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071" y="2777014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Dataset Source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29326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Kaggle hotel review dataset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5853" y="3978712"/>
            <a:ext cx="1769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Dataset Structure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6940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Hotel\_Name, Review\_Date, Combined\_Review, Hotel\_Address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3472" y="5342334"/>
            <a:ext cx="18168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33792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Sampled for faster performance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 dataset is loaded from a CSV file and a sample is taken for faster performance. The sample preview is shown on the dashboard.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045" y="753070"/>
            <a:ext cx="7661910" cy="1984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Step 3: Data Preprocessing and Cleaning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7155" y="3055501"/>
            <a:ext cx="22860" cy="4421029"/>
          </a:xfrm>
          <a:prstGeom prst="roundRect">
            <a:avLst>
              <a:gd name="adj" fmla="val 389009"/>
            </a:avLst>
          </a:prstGeom>
          <a:solidFill>
            <a:srgbClr val="C3D4CC"/>
          </a:solidFill>
          <a:ln/>
        </p:spPr>
      </p:sp>
      <p:sp>
        <p:nvSpPr>
          <p:cNvPr id="5" name="Shape 2"/>
          <p:cNvSpPr/>
          <p:nvPr/>
        </p:nvSpPr>
        <p:spPr>
          <a:xfrm>
            <a:off x="1273909" y="3520321"/>
            <a:ext cx="741045" cy="22860"/>
          </a:xfrm>
          <a:prstGeom prst="roundRect">
            <a:avLst>
              <a:gd name="adj" fmla="val 389009"/>
            </a:avLst>
          </a:prstGeom>
          <a:solidFill>
            <a:srgbClr val="C3D4CC"/>
          </a:solidFill>
          <a:ln/>
        </p:spPr>
      </p:sp>
      <p:sp>
        <p:nvSpPr>
          <p:cNvPr id="6" name="Shape 3"/>
          <p:cNvSpPr/>
          <p:nvPr/>
        </p:nvSpPr>
        <p:spPr>
          <a:xfrm>
            <a:off x="820400" y="3293626"/>
            <a:ext cx="476369" cy="476369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96613" y="3373041"/>
            <a:ext cx="1238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223016" y="3267194"/>
            <a:ext cx="287047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Remove Null Values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23016" y="3724870"/>
            <a:ext cx="617993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Eliminate missing or incomplete data points.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3909" y="4951690"/>
            <a:ext cx="741045" cy="22860"/>
          </a:xfrm>
          <a:prstGeom prst="roundRect">
            <a:avLst>
              <a:gd name="adj" fmla="val 389009"/>
            </a:avLst>
          </a:prstGeom>
          <a:solidFill>
            <a:srgbClr val="C3D4CC"/>
          </a:solidFill>
          <a:ln/>
        </p:spPr>
      </p:sp>
      <p:sp>
        <p:nvSpPr>
          <p:cNvPr id="11" name="Shape 8"/>
          <p:cNvSpPr/>
          <p:nvPr/>
        </p:nvSpPr>
        <p:spPr>
          <a:xfrm>
            <a:off x="820400" y="4724995"/>
            <a:ext cx="476369" cy="476369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59465" y="4804410"/>
            <a:ext cx="19812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2223016" y="4698563"/>
            <a:ext cx="308693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Convert Date Format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23016" y="5156240"/>
            <a:ext cx="617993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Transform Review\_Date to a datetime format for analysis.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3909" y="6383060"/>
            <a:ext cx="741045" cy="22860"/>
          </a:xfrm>
          <a:prstGeom prst="roundRect">
            <a:avLst>
              <a:gd name="adj" fmla="val 389009"/>
            </a:avLst>
          </a:prstGeom>
          <a:solidFill>
            <a:srgbClr val="C3D4CC"/>
          </a:solidFill>
          <a:ln/>
        </p:spPr>
      </p:sp>
      <p:sp>
        <p:nvSpPr>
          <p:cNvPr id="16" name="Shape 13"/>
          <p:cNvSpPr/>
          <p:nvPr/>
        </p:nvSpPr>
        <p:spPr>
          <a:xfrm>
            <a:off x="820400" y="6156365"/>
            <a:ext cx="476369" cy="476369"/>
          </a:xfrm>
          <a:prstGeom prst="roundRect">
            <a:avLst>
              <a:gd name="adj" fmla="val 1866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56846" y="6235779"/>
            <a:ext cx="2034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2223016" y="6129933"/>
            <a:ext cx="412075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Extract Address Information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23016" y="6587609"/>
            <a:ext cx="6179939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Isolate country and city from Hotel\_Address for location-based insights.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87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Step 4: Tokenization and Stemming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806422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330148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7514" y="3146584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033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Tokenization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52365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Reviews are split into individual words.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8352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5953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7748" y="4680347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566999"/>
            <a:ext cx="41449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Stemming/Lemmatization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505741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Words are normalized to their base form.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36901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61290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4890" y="6214110"/>
            <a:ext cx="2181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Tools Used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59118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NLTK library is used for tokenization and stemming.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8176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Step 5: Sentiment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071" y="2585680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Sentiment Score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42924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Assign a sentiment score to each review.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5972" y="3787378"/>
            <a:ext cx="1769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VADER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33501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Rule-based sentiment analyzer.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3591" y="5151001"/>
            <a:ext cx="18168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TextBlob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35718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Polarity-based sentiment scoring.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53470" y="6514624"/>
            <a:ext cx="20157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34245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Naive Bayes Classifier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38103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Trained for positive/negative labels.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Step 6: Query Processing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126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 system accepts long queries and handles typos using fuzzy matching.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936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It supports AND and OR logic in queries.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11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BM25 ranking calculates relevance scores based on user input.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2024-12-13T23:55:57Z</dcterms:created>
  <dcterms:modified xsi:type="dcterms:W3CDTF">2024-12-13T23:55:57Z</dcterms:modified>
</cp:coreProperties>
</file>